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0" r:id="rId9"/>
    <p:sldId id="271" r:id="rId10"/>
    <p:sldId id="261" r:id="rId11"/>
    <p:sldId id="262" r:id="rId12"/>
    <p:sldId id="266" r:id="rId13"/>
    <p:sldId id="269" r:id="rId14"/>
    <p:sldId id="268" r:id="rId15"/>
    <p:sldId id="272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hr-HR" smtClean="0"/>
              <a:t>Kliknite ikonu da biste dodali  sliku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4B2D-1E7F-4126-81F8-672B41AF0E74}" type="datetimeFigureOut">
              <a:rPr lang="hr-HR" smtClean="0"/>
              <a:t>8.6.2014.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FC19-FD69-41D4-8908-D05CE7ECDC20}" type="slidenum">
              <a:rPr lang="hr-HR" smtClean="0"/>
              <a:t>‹#›</a:t>
            </a:fld>
            <a:endParaRPr lang="hr-HR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FINSKO STRUKOVNO OBRAZOVANJE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Tekstil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06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Mogućnosti zaposlenja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Izrada ili popravak odjeće u tekstilnoj tvrtci ili obrtničkoj radionici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Poduzetnik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Prodavač u trgovini </a:t>
            </a:r>
            <a:r>
              <a:rPr lang="hr-HR" sz="2800" dirty="0" err="1" smtClean="0"/>
              <a:t>tekstilijama</a:t>
            </a:r>
            <a:endParaRPr lang="hr-HR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6659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Nastavak obrazovanja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772816"/>
            <a:ext cx="7125112" cy="40514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Edukacija za nastavnika u struci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Politehnički studij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Naukovanje ili studij u inozemstvu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Strukovno obrazovanje za odrasle (npr. izrada kazališnih kostima)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Stručni studij (dizajn i marketing)</a:t>
            </a:r>
          </a:p>
        </p:txBody>
      </p:sp>
    </p:spTree>
    <p:extLst>
      <p:ext uri="{BB962C8B-B14F-4D97-AF65-F5344CB8AC3E}">
        <p14:creationId xmlns:p14="http://schemas.microsoft.com/office/powerpoint/2010/main" val="35525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 nastavi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Učionice/ radionice opremljene suvremenom opremom i strojevima </a:t>
            </a:r>
          </a:p>
          <a:p>
            <a:r>
              <a:rPr lang="hr-HR" sz="2800" dirty="0" smtClean="0"/>
              <a:t>Naglasak na razvijanju stvarno potrebnih vještina za tržište rada</a:t>
            </a:r>
          </a:p>
          <a:p>
            <a:r>
              <a:rPr lang="hr-HR" sz="2800" dirty="0" smtClean="0"/>
              <a:t>Rad u malim skupinama</a:t>
            </a:r>
          </a:p>
          <a:p>
            <a:r>
              <a:rPr lang="hr-HR" sz="2800" dirty="0" smtClean="0"/>
              <a:t>Nastava temeljito pripremljena</a:t>
            </a:r>
          </a:p>
          <a:p>
            <a:r>
              <a:rPr lang="hr-HR" sz="2800" dirty="0" smtClean="0"/>
              <a:t>Visoki stupanj samostalnosti polaznika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5044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13969" cy="3366219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013968" cy="3366219"/>
          </a:xfrm>
        </p:spPr>
      </p:pic>
    </p:spTree>
    <p:extLst>
      <p:ext uri="{BB962C8B-B14F-4D97-AF65-F5344CB8AC3E}">
        <p14:creationId xmlns:p14="http://schemas.microsoft.com/office/powerpoint/2010/main" val="303546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013969" cy="3510235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916832"/>
            <a:ext cx="4085976" cy="3510235"/>
          </a:xfrm>
        </p:spPr>
      </p:pic>
    </p:spTree>
    <p:extLst>
      <p:ext uri="{BB962C8B-B14F-4D97-AF65-F5344CB8AC3E}">
        <p14:creationId xmlns:p14="http://schemas.microsoft.com/office/powerpoint/2010/main" val="80014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3240360"/>
          </a:xfrm>
        </p:spPr>
        <p:txBody>
          <a:bodyPr/>
          <a:lstStyle/>
          <a:p>
            <a:r>
              <a:rPr lang="hr-HR" sz="4800" dirty="0" smtClean="0"/>
              <a:t>     Hvala na pažnji!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3" y="4149080"/>
            <a:ext cx="7125112" cy="170971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                  Lovorka </a:t>
            </a:r>
            <a:r>
              <a:rPr lang="hr-HR" dirty="0" err="1" smtClean="0"/>
              <a:t>Tkalčić</a:t>
            </a:r>
            <a:r>
              <a:rPr lang="hr-HR" dirty="0" smtClean="0"/>
              <a:t> </a:t>
            </a:r>
            <a:r>
              <a:rPr lang="hr-HR" dirty="0" err="1" smtClean="0"/>
              <a:t>Dulić</a:t>
            </a:r>
            <a:r>
              <a:rPr lang="hr-HR" dirty="0" smtClean="0"/>
              <a:t>, </a:t>
            </a:r>
            <a:r>
              <a:rPr lang="hr-HR" dirty="0" err="1" smtClean="0"/>
              <a:t>dipl.inž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015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r>
              <a:rPr lang="hr-HR" sz="3600" dirty="0" smtClean="0"/>
              <a:t>Mogućnosti obrazovanja u tekstilnoj struci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Zanimanje: obrtnik (tekstil i dizajn)</a:t>
            </a:r>
          </a:p>
          <a:p>
            <a:pPr marL="0" indent="0">
              <a:buNone/>
            </a:pPr>
            <a:r>
              <a:rPr lang="hr-HR" sz="2800" dirty="0"/>
              <a:t>Trajanje obrazovanja</a:t>
            </a:r>
            <a:r>
              <a:rPr lang="hr-HR" sz="28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Nakon osnovne škole – tri godine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Nakon srednje škole – dvije godine</a:t>
            </a:r>
          </a:p>
          <a:p>
            <a:pPr marL="0" indent="0">
              <a:buNone/>
            </a:pPr>
            <a:r>
              <a:rPr lang="hr-HR" sz="2800" dirty="0" smtClean="0"/>
              <a:t>Polaznici mogu biti mladi ili odrasli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26440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Tijekom obrazovanja polaznici se educiraju iz sljedećih područja: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Industrijskog dizajna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Ručne i računalne konstrukcije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Procesa izrade odjeće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Pružanja usluga, timskog rada i poslovnih vještina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23105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sz="2800" dirty="0" smtClean="0"/>
              <a:t>U nastavne sadržaje su još uključeni: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Kulturološke studije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Umjetnost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Učenje na radnom mjestu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Opći predmeti (engleski, finski, švedski, matematika, informatika, </a:t>
            </a:r>
            <a:r>
              <a:rPr lang="hr-HR" sz="2800" dirty="0" err="1" smtClean="0"/>
              <a:t>tzk</a:t>
            </a:r>
            <a:r>
              <a:rPr lang="hr-HR" sz="2800" dirty="0" smtClean="0"/>
              <a:t>, međunarodni projekti sa školama partnerima)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4461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učenja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772816"/>
            <a:ext cx="7125112" cy="40514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Polaznici uče izradu različitih vrsta odjevnih predmeta za sebe ili klijenta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/>
              <a:t>Odjeća se izrađuje individualno, u paru ili u timovima, od dizajniranja modela i uzoraka do gotovog </a:t>
            </a:r>
            <a:r>
              <a:rPr lang="hr-HR" sz="2800" dirty="0" err="1" smtClean="0"/>
              <a:t>prizvoda</a:t>
            </a:r>
            <a:endParaRPr lang="hr-HR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hr-HR" sz="2800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684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5"/>
            <a:ext cx="4229993" cy="4372644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764704"/>
            <a:ext cx="4229992" cy="4372049"/>
          </a:xfrm>
        </p:spPr>
      </p:pic>
    </p:spTree>
    <p:extLst>
      <p:ext uri="{BB962C8B-B14F-4D97-AF65-F5344CB8AC3E}">
        <p14:creationId xmlns:p14="http://schemas.microsoft.com/office/powerpoint/2010/main" val="197089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4" y="1809750"/>
            <a:ext cx="3038475" cy="405130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  <p:extLst>
      <p:ext uri="{BB962C8B-B14F-4D97-AF65-F5344CB8AC3E}">
        <p14:creationId xmlns:p14="http://schemas.microsoft.com/office/powerpoint/2010/main" val="420800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8" y="180975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427218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704856" cy="5328592"/>
          </a:xfrm>
        </p:spPr>
      </p:pic>
    </p:spTree>
    <p:extLst>
      <p:ext uri="{BB962C8B-B14F-4D97-AF65-F5344CB8AC3E}">
        <p14:creationId xmlns:p14="http://schemas.microsoft.com/office/powerpoint/2010/main" val="25359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Ljeto</Template>
  <TotalTime>206</TotalTime>
  <Words>222</Words>
  <Application>Microsoft Office PowerPoint</Application>
  <PresentationFormat>Prikaz na zaslonu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Summer</vt:lpstr>
      <vt:lpstr>FINSKO STRUKOVNO OBRAZOVANJE</vt:lpstr>
      <vt:lpstr>Mogućnosti obrazovanja u tekstilnoj struci</vt:lpstr>
      <vt:lpstr>Tijekom obrazovanja polaznici se educiraju iz sljedećih područja:</vt:lpstr>
      <vt:lpstr>U nastavne sadržaje su još uključeni:</vt:lpstr>
      <vt:lpstr>Metode učenja</vt:lpstr>
      <vt:lpstr>PowerPointova prezentacija</vt:lpstr>
      <vt:lpstr>PowerPointova prezentacija</vt:lpstr>
      <vt:lpstr>PowerPointova prezentacija</vt:lpstr>
      <vt:lpstr>PowerPointova prezentacija</vt:lpstr>
      <vt:lpstr>Mogućnosti zaposlenja</vt:lpstr>
      <vt:lpstr>Nastavak obrazovanja</vt:lpstr>
      <vt:lpstr>Posjet nastavi</vt:lpstr>
      <vt:lpstr>PowerPointova prezentacija</vt:lpstr>
      <vt:lpstr>PowerPointova prezentacija</vt:lpstr>
      <vt:lpstr>     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FINSKO STRUKOVNO OBRAZOVANJE</dc:title>
  <dc:creator>Lovorka</dc:creator>
  <cp:lastModifiedBy>Lovorka</cp:lastModifiedBy>
  <cp:revision>11</cp:revision>
  <dcterms:created xsi:type="dcterms:W3CDTF">2014-06-08T07:24:10Z</dcterms:created>
  <dcterms:modified xsi:type="dcterms:W3CDTF">2014-06-08T10:50:47Z</dcterms:modified>
</cp:coreProperties>
</file>