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5667" autoAdjust="0"/>
  </p:normalViewPr>
  <p:slideViewPr>
    <p:cSldViewPr>
      <p:cViewPr varScale="1">
        <p:scale>
          <a:sx n="75" d="100"/>
          <a:sy n="75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00AF26-1D31-41E6-9133-1C78D5E26811}" type="datetimeFigureOut">
              <a:rPr lang="hr-HR" smtClean="0"/>
              <a:t>6.6.2014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943CDF-8F2B-4BF5-8976-81FB763267F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1000" y="1052737"/>
            <a:ext cx="8458200" cy="1728191"/>
          </a:xfrm>
        </p:spPr>
        <p:txBody>
          <a:bodyPr/>
          <a:lstStyle/>
          <a:p>
            <a:pPr algn="ctr"/>
            <a:r>
              <a:rPr lang="hr-HR" dirty="0" smtClean="0"/>
              <a:t>Finsko strukovno obrazovanje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1000" y="2204864"/>
            <a:ext cx="8458200" cy="2595736"/>
          </a:xfrm>
        </p:spPr>
        <p:txBody>
          <a:bodyPr/>
          <a:lstStyle/>
          <a:p>
            <a:pPr algn="ctr"/>
            <a:r>
              <a:rPr lang="hr-HR" dirty="0" smtClean="0"/>
              <a:t>Srednja strukovna škola Vinkovci</a:t>
            </a:r>
          </a:p>
          <a:p>
            <a:pPr algn="ctr"/>
            <a:endParaRPr lang="hr-HR" dirty="0" smtClean="0"/>
          </a:p>
          <a:p>
            <a:pPr algn="r"/>
            <a:r>
              <a:rPr lang="hr-HR" dirty="0" err="1" smtClean="0"/>
              <a:t>Lidia</a:t>
            </a:r>
            <a:r>
              <a:rPr lang="hr-HR" dirty="0" smtClean="0"/>
              <a:t> </a:t>
            </a:r>
            <a:r>
              <a:rPr lang="hr-HR" dirty="0" err="1" smtClean="0"/>
              <a:t>Lešić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6146" name="Picture 2" descr="C:\Users\Lidia\Pictures\Imported Photos 0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798064" cy="3730752"/>
          </a:xfrm>
          <a:prstGeom prst="rect">
            <a:avLst/>
          </a:prstGeom>
          <a:noFill/>
        </p:spPr>
      </p:pic>
      <p:pic>
        <p:nvPicPr>
          <p:cNvPr id="6147" name="Picture 3" descr="C:\Users\Lidia\Pictures\Imported Photos 0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2798064" cy="3730752"/>
          </a:xfrm>
          <a:prstGeom prst="rect">
            <a:avLst/>
          </a:prstGeom>
          <a:noFill/>
        </p:spPr>
      </p:pic>
      <p:pic>
        <p:nvPicPr>
          <p:cNvPr id="6148" name="Picture 4" descr="C:\Users\Lidia\Pictures\Imported Photos 00916.jpg"/>
          <p:cNvPicPr>
            <a:picLocks noChangeAspect="1" noChangeArrowheads="1"/>
          </p:cNvPicPr>
          <p:nvPr/>
        </p:nvPicPr>
        <p:blipFill>
          <a:blip r:embed="rId4" cstate="print"/>
          <a:srcRect t="17369" r="11579"/>
          <a:stretch>
            <a:fillRect/>
          </a:stretch>
        </p:blipFill>
        <p:spPr bwMode="auto">
          <a:xfrm>
            <a:off x="5940152" y="1844824"/>
            <a:ext cx="3023871" cy="376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7170" name="Picture 2" descr="C:\Users\Lidia\Pictures\Imported Photos 0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419856" cy="4559808"/>
          </a:xfrm>
          <a:prstGeom prst="rect">
            <a:avLst/>
          </a:prstGeom>
          <a:noFill/>
        </p:spPr>
      </p:pic>
      <p:pic>
        <p:nvPicPr>
          <p:cNvPr id="7171" name="Picture 3" descr="C:\Users\Lidia\Pictures\Imported Photos 0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19856" cy="455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8194" name="Picture 2" descr="C:\Users\Lidia\Pictures\Imported Photos 00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798064" cy="3730752"/>
          </a:xfrm>
          <a:prstGeom prst="rect">
            <a:avLst/>
          </a:prstGeom>
          <a:noFill/>
        </p:spPr>
      </p:pic>
      <p:pic>
        <p:nvPicPr>
          <p:cNvPr id="8195" name="Picture 3" descr="C:\Users\Lidia\Pictures\Imported Photos 0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798064" cy="3730752"/>
          </a:xfrm>
          <a:prstGeom prst="rect">
            <a:avLst/>
          </a:prstGeom>
          <a:noFill/>
        </p:spPr>
      </p:pic>
      <p:pic>
        <p:nvPicPr>
          <p:cNvPr id="8196" name="Picture 4" descr="C:\Users\Lidia\Pictures\Imported Photos 00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2798064" cy="373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9218" name="Picture 2" descr="C:\Users\Lidia\Pictures\Imported Photos 0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419856" cy="4559808"/>
          </a:xfrm>
          <a:prstGeom prst="rect">
            <a:avLst/>
          </a:prstGeom>
          <a:noFill/>
        </p:spPr>
      </p:pic>
      <p:pic>
        <p:nvPicPr>
          <p:cNvPr id="9219" name="Picture 3" descr="C:\Users\Lidia\Pictures\Imported Photos 0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10242" name="Picture 2" descr="C:\Users\Lidia\Pictures\Imported Photos 0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600400" cy="4800533"/>
          </a:xfrm>
          <a:prstGeom prst="rect">
            <a:avLst/>
          </a:prstGeom>
          <a:noFill/>
        </p:spPr>
      </p:pic>
      <p:pic>
        <p:nvPicPr>
          <p:cNvPr id="10243" name="Picture 3" descr="C:\Users\Lidia\Pictures\Imported Photos 0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11266" name="Picture 2" descr="C:\Users\Lidia\Pictures\Imported Photos 0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798064" cy="3730752"/>
          </a:xfrm>
          <a:prstGeom prst="rect">
            <a:avLst/>
          </a:prstGeom>
          <a:noFill/>
        </p:spPr>
      </p:pic>
      <p:pic>
        <p:nvPicPr>
          <p:cNvPr id="11267" name="Picture 3" descr="C:\Users\Lidia\Pictures\Imported Photos 0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798064" cy="3730752"/>
          </a:xfrm>
          <a:prstGeom prst="rect">
            <a:avLst/>
          </a:prstGeom>
          <a:noFill/>
        </p:spPr>
      </p:pic>
      <p:pic>
        <p:nvPicPr>
          <p:cNvPr id="11268" name="Picture 4" descr="C:\Users\Lidia\Pictures\Imported Photos 00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2798064" cy="373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Finish</a:t>
            </a:r>
            <a:r>
              <a:rPr lang="hr-HR" sz="2000" dirty="0" smtClean="0"/>
              <a:t> national </a:t>
            </a:r>
            <a:r>
              <a:rPr lang="hr-HR" sz="2000" dirty="0" err="1" smtClean="0"/>
              <a:t>skills</a:t>
            </a:r>
            <a:r>
              <a:rPr lang="hr-HR" sz="2000" dirty="0" smtClean="0"/>
              <a:t> </a:t>
            </a:r>
            <a:r>
              <a:rPr lang="hr-HR" sz="2000" dirty="0" err="1" smtClean="0"/>
              <a:t>competition</a:t>
            </a:r>
            <a:r>
              <a:rPr lang="hr-HR" sz="2000" dirty="0" smtClean="0"/>
              <a:t> – </a:t>
            </a:r>
            <a:r>
              <a:rPr lang="hr-HR" sz="2000" dirty="0" err="1" smtClean="0"/>
              <a:t>lahti</a:t>
            </a:r>
            <a:r>
              <a:rPr lang="hr-HR" sz="2000" dirty="0" smtClean="0"/>
              <a:t>, 9.4.2014.</a:t>
            </a:r>
            <a:endParaRPr lang="hr-HR" sz="2000" dirty="0"/>
          </a:p>
        </p:txBody>
      </p:sp>
      <p:pic>
        <p:nvPicPr>
          <p:cNvPr id="12290" name="Picture 2" descr="C:\Users\Lidia\Pictures\Imported Photos 0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055752" cy="3041814"/>
          </a:xfrm>
          <a:prstGeom prst="rect">
            <a:avLst/>
          </a:prstGeom>
          <a:noFill/>
        </p:spPr>
      </p:pic>
      <p:pic>
        <p:nvPicPr>
          <p:cNvPr id="12291" name="Picture 3" descr="C:\Users\Lidia\Pictures\Imported Photos 00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84443" cy="2988332"/>
          </a:xfrm>
          <a:prstGeom prst="rect">
            <a:avLst/>
          </a:prstGeom>
          <a:noFill/>
        </p:spPr>
      </p:pic>
      <p:pic>
        <p:nvPicPr>
          <p:cNvPr id="12292" name="Picture 4" descr="C:\Users\Lidia\Pictures\Imported Photos 00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48947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Muzeji heureka i </a:t>
            </a:r>
            <a:r>
              <a:rPr lang="hr-HR" smtClean="0"/>
              <a:t>arabia</a:t>
            </a:r>
            <a:endParaRPr lang="hr-HR"/>
          </a:p>
        </p:txBody>
      </p:sp>
      <p:pic>
        <p:nvPicPr>
          <p:cNvPr id="13314" name="Picture 2" descr="C:\Users\Lidia\Pictures\Imported Photos 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83918" cy="5445224"/>
          </a:xfrm>
          <a:prstGeom prst="rect">
            <a:avLst/>
          </a:prstGeom>
          <a:noFill/>
        </p:spPr>
      </p:pic>
      <p:pic>
        <p:nvPicPr>
          <p:cNvPr id="13315" name="Picture 3" descr="C:\Users\Lidia\Pictures\Imported Photos 0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3381840" cy="4509120"/>
          </a:xfrm>
          <a:prstGeom prst="rect">
            <a:avLst/>
          </a:prstGeom>
          <a:noFill/>
        </p:spPr>
      </p:pic>
      <p:pic>
        <p:nvPicPr>
          <p:cNvPr id="13316" name="Picture 4" descr="C:\Users\Lidia\Pictures\Imported Photos 0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487168" cy="33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Obrazovanje u finskoj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564904"/>
            <a:ext cx="8686800" cy="3515221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Besplatno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Obavezno – uključuje i strane državljane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Prati potrebe učenika 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Usmjereno na </a:t>
            </a:r>
            <a:r>
              <a:rPr lang="hr-HR" dirty="0" err="1" smtClean="0"/>
              <a:t>cijeloživotno</a:t>
            </a:r>
            <a:r>
              <a:rPr lang="hr-HR" dirty="0" smtClean="0"/>
              <a:t> učenje</a:t>
            </a:r>
          </a:p>
          <a:p>
            <a:pPr>
              <a:buFont typeface="Courier New" pitchFamily="49" charset="0"/>
              <a:buChar char="o"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Strukovno obrazovanje za zanimanje kuhar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Za mlade – učenici starosti od 16 do 20 godina, nakon osnovne škole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Za odrasle – sa određenim radnim iskustvom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Naglasak je na programu naukovanja (80 %)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Stjecanje praktičnih vještina i znanja kroz vježbe u školi i na praksi – dvojni sustav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Individualizirani pristup učeniku, osobni plan praćenja napredovanja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Kuhinjski praktikum za vježbe ima najsuvremeniju opremu i uređaje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Učenici na vježbama kuhaju i tople obroke za osoblje škole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Svaka školska zgrada ima restoran za prehranu učenika – mjesto za praktičnu nastavu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Prehrana učenika je besplatna, obroci su bez </a:t>
            </a:r>
            <a:r>
              <a:rPr lang="hr-HR" dirty="0" err="1" smtClean="0"/>
              <a:t>glutena</a:t>
            </a:r>
            <a:r>
              <a:rPr lang="hr-HR" dirty="0" smtClean="0"/>
              <a:t> i laktoze, vegetarijanski obrok uključen, obavezno mlijeko</a:t>
            </a:r>
          </a:p>
          <a:p>
            <a:pPr>
              <a:buFont typeface="Courier New" pitchFamily="49" charset="0"/>
              <a:buChar char="o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Stupanj napredovanje učenika na praksi u stvarnom radnom okruženju određuju nastavnik koji obilazi, stručni učitelj i sam učenik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Usvojenost kompetencija demonstrira se polaganjem </a:t>
            </a:r>
            <a:r>
              <a:rPr lang="hr-HR" dirty="0" err="1" smtClean="0"/>
              <a:t>pomoćničkog</a:t>
            </a:r>
            <a:r>
              <a:rPr lang="hr-HR" dirty="0" smtClean="0"/>
              <a:t> ispita, trajanje ispita do 5 dana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Kuhinja restorana </a:t>
            </a:r>
            <a:r>
              <a:rPr lang="hr-HR" dirty="0" err="1" smtClean="0"/>
              <a:t>Timantti</a:t>
            </a:r>
            <a:r>
              <a:rPr lang="hr-HR" dirty="0" smtClean="0"/>
              <a:t> u </a:t>
            </a:r>
            <a:r>
              <a:rPr lang="hr-HR" dirty="0" err="1" smtClean="0"/>
              <a:t>Leppavaari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098" name="Picture 2" descr="C:\Users\Lidia\Pictures\Imported Photos 00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45280" cy="3108960"/>
          </a:xfrm>
          <a:prstGeom prst="rect">
            <a:avLst/>
          </a:prstGeom>
          <a:noFill/>
        </p:spPr>
      </p:pic>
      <p:pic>
        <p:nvPicPr>
          <p:cNvPr id="4099" name="Picture 3" descr="C:\Users\Lidia\Pictures\Imported Photos 00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14528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Espoo</a:t>
            </a:r>
            <a:r>
              <a:rPr lang="hr-HR" dirty="0" smtClean="0"/>
              <a:t> – centralna kuhinja</a:t>
            </a:r>
            <a:endParaRPr lang="hr-HR" dirty="0"/>
          </a:p>
        </p:txBody>
      </p:sp>
      <p:pic>
        <p:nvPicPr>
          <p:cNvPr id="2050" name="Picture 2" descr="C:\Users\Lidia\Pictures\Imported Photos 0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-12115800"/>
            <a:ext cx="2176272" cy="2901696"/>
          </a:xfrm>
          <a:prstGeom prst="rect">
            <a:avLst/>
          </a:prstGeom>
          <a:noFill/>
        </p:spPr>
      </p:pic>
      <p:pic>
        <p:nvPicPr>
          <p:cNvPr id="2051" name="Picture 3" descr="C:\Users\Lidia\Pictures\Imported Photos 0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4600" y="-8686800"/>
            <a:ext cx="2176272" cy="2901696"/>
          </a:xfrm>
          <a:prstGeom prst="rect">
            <a:avLst/>
          </a:prstGeom>
          <a:noFill/>
        </p:spPr>
      </p:pic>
      <p:pic>
        <p:nvPicPr>
          <p:cNvPr id="2052" name="Picture 4" descr="C:\Users\Lidia\Pictures\Imported Photos 0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487168" cy="3316224"/>
          </a:xfrm>
          <a:prstGeom prst="rect">
            <a:avLst/>
          </a:prstGeom>
          <a:noFill/>
        </p:spPr>
      </p:pic>
      <p:pic>
        <p:nvPicPr>
          <p:cNvPr id="2053" name="Picture 5" descr="C:\Users\Lidia\Pictures\Imported Photos 00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60848"/>
            <a:ext cx="2487168" cy="3316224"/>
          </a:xfrm>
          <a:prstGeom prst="rect">
            <a:avLst/>
          </a:prstGeom>
          <a:noFill/>
        </p:spPr>
      </p:pic>
      <p:pic>
        <p:nvPicPr>
          <p:cNvPr id="2054" name="Picture 6" descr="C:\Users\Lidia\Pictures\Imported Photos 00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060848"/>
            <a:ext cx="2487168" cy="33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/>
          <a:lstStyle/>
          <a:p>
            <a:r>
              <a:rPr lang="hr-HR" dirty="0" smtClean="0"/>
              <a:t>Obilasci učenika</a:t>
            </a:r>
            <a:endParaRPr lang="hr-HR" dirty="0"/>
          </a:p>
        </p:txBody>
      </p:sp>
      <p:pic>
        <p:nvPicPr>
          <p:cNvPr id="3074" name="Picture 2" descr="C:\Users\Lidia\Pictures\Imported Photos 0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384376" cy="4512502"/>
          </a:xfrm>
          <a:prstGeom prst="rect">
            <a:avLst/>
          </a:prstGeom>
          <a:noFill/>
        </p:spPr>
      </p:pic>
      <p:pic>
        <p:nvPicPr>
          <p:cNvPr id="3075" name="Picture 3" descr="C:\Users\Lidia\Pictures\Imported Photos 00899.jpg"/>
          <p:cNvPicPr>
            <a:picLocks noChangeAspect="1" noChangeArrowheads="1"/>
          </p:cNvPicPr>
          <p:nvPr/>
        </p:nvPicPr>
        <p:blipFill>
          <a:blip r:embed="rId3" cstate="print"/>
          <a:srcRect r="5471"/>
          <a:stretch>
            <a:fillRect/>
          </a:stretch>
        </p:blipFill>
        <p:spPr bwMode="auto">
          <a:xfrm>
            <a:off x="4499992" y="2171546"/>
            <a:ext cx="4151999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praktikum</a:t>
            </a:r>
            <a:endParaRPr lang="hr-HR" dirty="0"/>
          </a:p>
        </p:txBody>
      </p:sp>
      <p:pic>
        <p:nvPicPr>
          <p:cNvPr id="5122" name="Picture 2" descr="C:\Users\Lidia\Pictures\Imported Photos 0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205</Words>
  <Application>Microsoft Office PowerPoint</Application>
  <PresentationFormat>Prikaz na zaslonu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Putovanje</vt:lpstr>
      <vt:lpstr>Finsko strukovno obrazovanje</vt:lpstr>
      <vt:lpstr>Obrazovanje u finskoj</vt:lpstr>
      <vt:lpstr>Strukovno obrazovanje za zanimanje kuhar</vt:lpstr>
      <vt:lpstr>uvjeti</vt:lpstr>
      <vt:lpstr>uvjeti</vt:lpstr>
      <vt:lpstr>Kuhinja restorana Timantti u Leppavaari </vt:lpstr>
      <vt:lpstr>Espoo – centralna kuhinja</vt:lpstr>
      <vt:lpstr>Obilasci učenika</vt:lpstr>
      <vt:lpstr>Školski praktikum</vt:lpstr>
      <vt:lpstr>Školski praktikum</vt:lpstr>
      <vt:lpstr>Školski praktikum</vt:lpstr>
      <vt:lpstr>Školski praktikum</vt:lpstr>
      <vt:lpstr>Školski praktikum</vt:lpstr>
      <vt:lpstr>Školski praktikum</vt:lpstr>
      <vt:lpstr>Školski praktikum</vt:lpstr>
      <vt:lpstr>Finish national skills competition – lahti, 9.4.2014.</vt:lpstr>
      <vt:lpstr>Muzeji heureka i arabia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 strukovno obrazovanje</dc:title>
  <dc:creator>Lidia</dc:creator>
  <cp:lastModifiedBy>Lidia</cp:lastModifiedBy>
  <cp:revision>39</cp:revision>
  <dcterms:created xsi:type="dcterms:W3CDTF">2014-06-06T10:18:42Z</dcterms:created>
  <dcterms:modified xsi:type="dcterms:W3CDTF">2014-06-06T16:52:33Z</dcterms:modified>
</cp:coreProperties>
</file>